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9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25/07/2016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Selective Export of MicroRNAs via Extracellular Vesicles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hnRNPK</a:t>
            </a:r>
            <a:r>
              <a:rPr lang="en-AU" sz="3600" dirty="0" smtClean="0"/>
              <a:t> localizes to </a:t>
            </a:r>
            <a:r>
              <a:rPr lang="en-AU" sz="3600" dirty="0" err="1" smtClean="0"/>
              <a:t>Multivesicular</a:t>
            </a:r>
            <a:r>
              <a:rPr lang="en-AU" sz="3600" dirty="0" smtClean="0"/>
              <a:t> bodies.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6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585" y="1490855"/>
            <a:ext cx="8946541" cy="4195481"/>
          </a:xfrm>
        </p:spPr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vitro </a:t>
            </a:r>
            <a:r>
              <a:rPr lang="en-US" dirty="0" smtClean="0"/>
              <a:t>co-localization </a:t>
            </a:r>
            <a:r>
              <a:rPr lang="en-US" dirty="0" smtClean="0"/>
              <a:t>between protein and miRNA (using Cy5-oglio)</a:t>
            </a:r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52" y="1176618"/>
            <a:ext cx="3352800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07" y="715240"/>
            <a:ext cx="3302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35528" y="486691"/>
            <a:ext cx="3429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3" y="3191740"/>
            <a:ext cx="3034689" cy="2276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4" y="3691218"/>
            <a:ext cx="28448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3344191"/>
            <a:ext cx="3429000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18542" r="39193" b="27787"/>
          <a:stretch/>
        </p:blipFill>
        <p:spPr>
          <a:xfrm>
            <a:off x="5433812" y="3191740"/>
            <a:ext cx="2513716" cy="30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9" y="3823988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6" y="3517685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4" y="1229183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03" y="4102217"/>
            <a:ext cx="8946541" cy="1979800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26222" y="1975766"/>
            <a:ext cx="921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Hypothesis: </a:t>
            </a:r>
            <a:r>
              <a:rPr lang="en-AU" sz="2400" dirty="0" smtClean="0"/>
              <a:t>miRNAs </a:t>
            </a:r>
            <a:r>
              <a:rPr lang="en-AU" sz="2400" dirty="0"/>
              <a:t>are selectively exported via extracellular vesicles </a:t>
            </a:r>
            <a:r>
              <a:rPr lang="en-AU" sz="2400" dirty="0" smtClean="0"/>
              <a:t>indirectly moderated by cavin-1 in the PC3 model</a:t>
            </a:r>
            <a:r>
              <a:rPr lang="en-AU" sz="2400" dirty="0"/>
              <a:t> </a:t>
            </a:r>
            <a:r>
              <a:rPr lang="en-AU" sz="2400" dirty="0" smtClean="0"/>
              <a:t>by mediating miRNA escort proteins in the EVs.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635134"/>
            <a:ext cx="52586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/>
              <a:t>R package: </a:t>
            </a:r>
            <a:r>
              <a:rPr lang="en-AU" sz="2400" dirty="0" smtClean="0"/>
              <a:t>DESeq2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Filter, normalise, compare between cell lines then between cellular localisation. </a:t>
            </a:r>
          </a:p>
          <a:p>
            <a:endParaRPr lang="en-US" sz="2400" dirty="0" smtClean="0"/>
          </a:p>
          <a:p>
            <a:r>
              <a:rPr lang="en-US" sz="2400" dirty="0" smtClean="0"/>
              <a:t>Only 95 </a:t>
            </a:r>
            <a:r>
              <a:rPr lang="en-US" sz="2400" dirty="0" err="1" smtClean="0"/>
              <a:t>MiRs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</a:t>
            </a:r>
          </a:p>
          <a:p>
            <a:pPr lvl="1"/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971"/>
            <a:ext cx="4841146" cy="48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868" y="1769070"/>
            <a:ext cx="4202185" cy="4195481"/>
          </a:xfrm>
        </p:spPr>
        <p:txBody>
          <a:bodyPr/>
          <a:lstStyle/>
          <a:p>
            <a:r>
              <a:rPr lang="en-US" dirty="0" smtClean="0"/>
              <a:t>Extract RNA from exosomes and cell (</a:t>
            </a:r>
            <a:r>
              <a:rPr lang="en-US" dirty="0" err="1" smtClean="0"/>
              <a:t>exoRNeasy</a:t>
            </a:r>
            <a:r>
              <a:rPr lang="en-US" dirty="0" smtClean="0"/>
              <a:t> and </a:t>
            </a:r>
            <a:r>
              <a:rPr lang="en-US" dirty="0" err="1" smtClean="0"/>
              <a:t>Mirvana</a:t>
            </a:r>
            <a:r>
              <a:rPr lang="en-US" dirty="0" smtClean="0"/>
              <a:t> Kits)</a:t>
            </a:r>
          </a:p>
          <a:p>
            <a:endParaRPr lang="en-US" dirty="0" smtClean="0"/>
          </a:p>
          <a:p>
            <a:r>
              <a:rPr lang="en-US" dirty="0" smtClean="0"/>
              <a:t>Normalized to miR-125a-3p </a:t>
            </a:r>
          </a:p>
          <a:p>
            <a:r>
              <a:rPr lang="en-US" dirty="0" err="1" smtClean="0"/>
              <a:t>ddCT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MiR</a:t>
            </a:r>
            <a:r>
              <a:rPr lang="en-US" dirty="0" smtClean="0"/>
              <a:t> targets for pull down and validation of mechanism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1" y="1853248"/>
            <a:ext cx="5218390" cy="331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to sequences.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6" y="3097046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41" y="3097046"/>
            <a:ext cx="393150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5631"/>
          </a:xfrm>
        </p:spPr>
        <p:txBody>
          <a:bodyPr/>
          <a:lstStyle/>
          <a:p>
            <a:r>
              <a:rPr lang="en-US" sz="3600" dirty="0" smtClean="0"/>
              <a:t>Proteins correlate to differential export. 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653" y="3846626"/>
            <a:ext cx="4457150" cy="2179738"/>
          </a:xfrm>
        </p:spPr>
        <p:txBody>
          <a:bodyPr/>
          <a:lstStyle/>
          <a:p>
            <a:r>
              <a:rPr lang="en-US" dirty="0" smtClean="0"/>
              <a:t>5 Proteins with RNA binding ability in EVs. </a:t>
            </a:r>
          </a:p>
          <a:p>
            <a:r>
              <a:rPr lang="en-US" dirty="0" err="1" smtClean="0"/>
              <a:t>hnRNPK</a:t>
            </a:r>
            <a:r>
              <a:rPr lang="en-US" dirty="0" smtClean="0"/>
              <a:t> binds to miRNAs. </a:t>
            </a:r>
          </a:p>
          <a:p>
            <a:r>
              <a:rPr lang="en-US" dirty="0" err="1" smtClean="0"/>
              <a:t>hnRNP</a:t>
            </a:r>
            <a:r>
              <a:rPr lang="en-US" dirty="0" smtClean="0"/>
              <a:t> family linked to miRNA subcellular localization and export.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92" y="1862905"/>
            <a:ext cx="31146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27" t="2553"/>
          <a:stretch/>
        </p:blipFill>
        <p:spPr>
          <a:xfrm>
            <a:off x="755168" y="1862905"/>
            <a:ext cx="5828872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395568"/>
            <a:ext cx="9552966" cy="1400530"/>
          </a:xfrm>
        </p:spPr>
        <p:txBody>
          <a:bodyPr/>
          <a:lstStyle/>
          <a:p>
            <a:r>
              <a:rPr lang="en-US" sz="3200" dirty="0" err="1" smtClean="0"/>
              <a:t>hnRNPK</a:t>
            </a:r>
            <a:r>
              <a:rPr lang="en-US" sz="3200" dirty="0" smtClean="0"/>
              <a:t> changes localization in cavin-1 cells: </a:t>
            </a:r>
            <a:endParaRPr lang="en-AU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9" y="1095833"/>
            <a:ext cx="7889773" cy="5317021"/>
          </a:xfr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2611</TotalTime>
  <Words>283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Selective Export of MicroRNAs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Proteins correlate to differential export. </vt:lpstr>
      <vt:lpstr>hnRNPK changes localization in cavin-1 cells: </vt:lpstr>
      <vt:lpstr>hnRNPK localizes to Multivesicular bodies.</vt:lpstr>
      <vt:lpstr>To Do: 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Harley Robinson </cp:lastModifiedBy>
  <cp:revision>65</cp:revision>
  <dcterms:created xsi:type="dcterms:W3CDTF">2016-06-07T02:36:18Z</dcterms:created>
  <dcterms:modified xsi:type="dcterms:W3CDTF">2016-07-25T06:02:43Z</dcterms:modified>
</cp:coreProperties>
</file>